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96" r:id="rId1"/>
  </p:sldMasterIdLst>
  <p:notesMasterIdLst>
    <p:notesMasterId r:id="rId9"/>
  </p:notesMasterIdLst>
  <p:handoutMasterIdLst>
    <p:handoutMasterId r:id="rId10"/>
  </p:handoutMasterIdLst>
  <p:sldIdLst>
    <p:sldId id="258" r:id="rId2"/>
    <p:sldId id="262" r:id="rId3"/>
    <p:sldId id="265" r:id="rId4"/>
    <p:sldId id="266" r:id="rId5"/>
    <p:sldId id="268" r:id="rId6"/>
    <p:sldId id="269" r:id="rId7"/>
    <p:sldId id="270" r:id="rId8"/>
  </p:sldIdLst>
  <p:sldSz cx="6858000" cy="9144000" type="screen4x3"/>
  <p:notesSz cx="6858000" cy="9144000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2" d="100"/>
          <a:sy n="82" d="100"/>
        </p:scale>
        <p:origin x="-1620" y="26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ko-KR" altLang="en-US" smtClean="0"/>
              <a:t>원창 모바일 </a:t>
            </a:r>
            <a:r>
              <a:rPr lang="en-US" altLang="ko-KR" smtClean="0"/>
              <a:t>KD7060MSG 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724F0C-1187-47D7-84D0-C442B379C61D}" type="datetimeFigureOut">
              <a:rPr lang="ko-KR" altLang="en-US" smtClean="0"/>
              <a:pPr/>
              <a:t>2014-10-23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C4BA71-43FA-49AE-A44F-41FE8DFA965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5418336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ko-KR" altLang="en-US" smtClean="0"/>
              <a:t>원창 모바일 </a:t>
            </a:r>
            <a:r>
              <a:rPr lang="en-US" altLang="ko-KR" smtClean="0"/>
              <a:t>KD7060MSG 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5AB37A-EA48-488C-97C6-361BD9F5DF89}" type="datetimeFigureOut">
              <a:rPr lang="ko-KR" altLang="en-US" smtClean="0"/>
              <a:pPr/>
              <a:t>2014-10-23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2F9E3C-9A24-45BF-BAD0-40133862FBB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17686346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143125" y="685800"/>
            <a:ext cx="257175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2F9E3C-9A24-45BF-BAD0-40133862FBBC}" type="slidenum">
              <a:rPr lang="ko-KR" altLang="en-US" smtClean="0"/>
              <a:pPr/>
              <a:t>1</a:t>
            </a:fld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원창 모바일 </a:t>
            </a:r>
            <a:r>
              <a:rPr lang="en-US" altLang="ko-KR" smtClean="0"/>
              <a:t>KD7060MSG </a:t>
            </a:r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머리글 개체 틀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ko-KR" altLang="en-US" smtClean="0"/>
              <a:t>원창 모바일 </a:t>
            </a:r>
            <a:r>
              <a:rPr lang="en-US" altLang="ko-KR" smtClean="0"/>
              <a:t>KD7060MSG 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32F9E3C-9A24-45BF-BAD0-40133862FBBC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569"/>
            <a:ext cx="5829300" cy="196003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2393D8-CE63-404E-90F6-F6E3FB71189D}" type="datetime1">
              <a:rPr lang="ko-KR" altLang="en-US" smtClean="0"/>
              <a:pPr>
                <a:defRPr/>
              </a:pPr>
              <a:t>2014-10-23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 smtClean="0"/>
              <a:t>www.scver.com 1688-7866 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EEE891-9879-4614-9328-21631E56FF4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A187CC-0BDC-406A-9888-CEDF6837E7DE}" type="datetime1">
              <a:rPr lang="ko-KR" altLang="en-US" smtClean="0"/>
              <a:pPr>
                <a:defRPr/>
              </a:pPr>
              <a:t>2014-10-23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 smtClean="0"/>
              <a:t>www.scver.com 1688-7866 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ABA556-8E57-4E62-ACC1-D2EDCF00E0B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3875620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6F2A45-5E50-45A2-848D-16E608C4D948}" type="datetime1">
              <a:rPr lang="ko-KR" altLang="en-US" smtClean="0"/>
              <a:pPr>
                <a:defRPr/>
              </a:pPr>
              <a:t>2014-10-23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 smtClean="0"/>
              <a:t>www.scver.com 1688-7866 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03FF7B-D7D9-403A-997E-66FD9262F80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133602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2133602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0EC6D8-216F-4835-82AB-485348D5CB38}" type="datetime1">
              <a:rPr lang="ko-KR" altLang="en-US" smtClean="0"/>
              <a:pPr>
                <a:defRPr/>
              </a:pPr>
              <a:t>2014-10-23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 smtClean="0"/>
              <a:t>www.scver.com 1688-7866 </a:t>
            </a: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FC8383-550D-4A8E-BAAC-35A4C24FD1B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1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1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70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70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27DC9C-FB88-40D5-829A-BF7ED42A7924}" type="datetime1">
              <a:rPr lang="ko-KR" altLang="en-US" smtClean="0"/>
              <a:pPr>
                <a:defRPr/>
              </a:pPr>
              <a:t>2014-10-23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 smtClean="0"/>
              <a:t>www.scver.com 1688-7866 </a:t>
            </a: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4CAAF6-C354-4844-B5D2-24076D846F6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42EC52-17C9-40DF-A25D-EAA5AC462872}" type="datetime1">
              <a:rPr lang="ko-KR" altLang="en-US" smtClean="0"/>
              <a:pPr>
                <a:defRPr/>
              </a:pPr>
              <a:t>2014-10-23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 smtClean="0"/>
              <a:t>www.scver.com 1688-7866 </a:t>
            </a: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237011-8F31-4D65-B2A0-E630B8D4A0E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3A1A14-52D6-46DA-B38C-EBE9ED7CC48A}" type="datetime1">
              <a:rPr lang="ko-KR" altLang="en-US" smtClean="0"/>
              <a:pPr>
                <a:defRPr/>
              </a:pPr>
              <a:t>2014-10-23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 smtClean="0"/>
              <a:t>www.scver.com 1688-7866 </a:t>
            </a: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1B9CDA-39FC-45BF-9ED3-FC422779862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1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8" y="364069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1" y="1913469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1A2D9A-E6C5-420D-A193-87CA699ED87F}" type="datetime1">
              <a:rPr lang="ko-KR" altLang="en-US" smtClean="0"/>
              <a:pPr>
                <a:defRPr/>
              </a:pPr>
              <a:t>2014-10-23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 smtClean="0"/>
              <a:t>www.scver.com 1688-7866 </a:t>
            </a: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EC4AA5-6075-476E-93C2-EB774DA4EF5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ko-KR" altLang="en-US" noProof="0" smtClean="0"/>
              <a:t>그림을 추가하려면 아이콘을 클릭하십시오</a:t>
            </a:r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A9F009-5772-45C8-ADBD-12C46021190C}" type="datetime1">
              <a:rPr lang="ko-KR" altLang="en-US" smtClean="0"/>
              <a:pPr>
                <a:defRPr/>
              </a:pPr>
              <a:t>2014-10-23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 smtClean="0"/>
              <a:t>www.scver.com 1688-7866 </a:t>
            </a: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6F4AF0-1873-4047-B3A3-4059916648E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428BBC-9353-4979-9273-EBEA1DD3ED3E}" type="datetime1">
              <a:rPr lang="ko-KR" altLang="en-US" smtClean="0"/>
              <a:pPr>
                <a:defRPr/>
              </a:pPr>
              <a:t>2014-10-23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 smtClean="0"/>
              <a:t>www.scver.com 1688-7866 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235494-1ACA-45A7-8F5F-86182BABFD0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366186"/>
            <a:ext cx="1543050" cy="7802033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366186"/>
            <a:ext cx="4514850" cy="7802033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46BB5E-72D8-4F1B-A118-2ED58EE8AA58}" type="datetime1">
              <a:rPr lang="ko-KR" altLang="en-US" smtClean="0"/>
              <a:pPr>
                <a:defRPr/>
              </a:pPr>
              <a:t>2014-10-23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 smtClean="0"/>
              <a:t>www.scver.com 1688-7866 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4F7299-8A42-4F44-9744-F722EBEE7C2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8475665"/>
            <a:ext cx="16002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F06F93E5-5F13-4D40-9A00-A000CCBEB9F0}" type="datetime1">
              <a:rPr lang="ko-KR" altLang="en-US" smtClean="0"/>
              <a:pPr>
                <a:defRPr/>
              </a:pPr>
              <a:t>2014-10-23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8475665"/>
            <a:ext cx="21717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r>
              <a:rPr lang="en-US" altLang="ko-KR" smtClean="0"/>
              <a:t>www.scver.com 1688-7866 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8475665"/>
            <a:ext cx="16002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96C1943D-2817-4CDF-9271-80F0D8FADE3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dt="0"/>
  <p:txStyles>
    <p:titleStyle>
      <a:lvl1pPr algn="ctr" rtl="0" eaLnBrk="1" fontAlgn="base" latinLnBrk="1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latinLnBrk="1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1" fontAlgn="base" latinLnBrk="1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1" fontAlgn="base" latinLnBrk="1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1" fontAlgn="base" latinLnBrk="1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eaLnBrk="1" fontAlgn="base" latinLnBrk="1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eaLnBrk="1" fontAlgn="base" latinLnBrk="1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eaLnBrk="1" fontAlgn="base" latinLnBrk="1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eaLnBrk="1" fontAlgn="base" latinLnBrk="1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1" fontAlgn="base" latinLnBrk="1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latinLnBrk="1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latinLnBrk="1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latinLnBrk="1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latinLnBrk="1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5728" y="1357292"/>
            <a:ext cx="6300810" cy="704825"/>
          </a:xfrm>
        </p:spPr>
        <p:txBody>
          <a:bodyPr/>
          <a:lstStyle/>
          <a:p>
            <a:r>
              <a:rPr lang="ko-KR" altLang="en-US" sz="2000" b="1" dirty="0" smtClean="0"/>
              <a:t>경보 </a:t>
            </a:r>
            <a:r>
              <a:rPr lang="ko-KR" altLang="en-US" sz="2000" b="1" dirty="0" err="1" smtClean="0"/>
              <a:t>수신반</a:t>
            </a:r>
            <a:r>
              <a:rPr lang="ko-KR" altLang="en-US" sz="2000" b="1" dirty="0" smtClean="0"/>
              <a:t> 사용 설명서</a:t>
            </a:r>
            <a:br>
              <a:rPr lang="ko-KR" altLang="en-US" sz="2000" b="1" dirty="0" smtClean="0"/>
            </a:br>
            <a:endParaRPr lang="ko-KR" altLang="en-US" sz="2000" b="1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ko-KR" b="1" dirty="0" smtClean="0">
                <a:solidFill>
                  <a:schemeClr val="tx1"/>
                </a:solidFill>
              </a:rPr>
              <a:t>www.scver.com 1688-7866 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ABA556-8E57-4E62-ACC1-D2EDCF00E0B0}" type="slidenum">
              <a:rPr lang="ko-KR" altLang="en-US" smtClean="0"/>
              <a:pPr>
                <a:defRPr/>
              </a:pPr>
              <a:t>1</a:t>
            </a:fld>
            <a:endParaRPr lang="ko-KR" altLang="en-US"/>
          </a:p>
        </p:txBody>
      </p:sp>
      <p:sp>
        <p:nvSpPr>
          <p:cNvPr id="8" name="제목 1"/>
          <p:cNvSpPr txBox="1">
            <a:spLocks/>
          </p:cNvSpPr>
          <p:nvPr/>
        </p:nvSpPr>
        <p:spPr bwMode="auto">
          <a:xfrm>
            <a:off x="1268760" y="2555776"/>
            <a:ext cx="4752528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모델</a:t>
            </a:r>
            <a:r>
              <a:rPr kumimoji="0" lang="ko-KR" altLang="en-US" sz="32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altLang="ko-KR" sz="32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WC8-48CH/AB</a:t>
            </a:r>
            <a:endParaRPr kumimoji="0" lang="ko-KR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제목 1"/>
          <p:cNvSpPr txBox="1">
            <a:spLocks/>
          </p:cNvSpPr>
          <p:nvPr/>
        </p:nvSpPr>
        <p:spPr bwMode="auto">
          <a:xfrm>
            <a:off x="332656" y="2915816"/>
            <a:ext cx="6286544" cy="11334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>
              <a:defRPr/>
            </a:pPr>
            <a:r>
              <a:rPr kumimoji="0" lang="ko-KR" altLang="en-US" sz="1600" b="1" dirty="0" smtClean="0"/>
              <a:t/>
            </a:r>
            <a:br>
              <a:rPr kumimoji="0" lang="ko-KR" altLang="en-US" sz="1600" b="1" dirty="0" smtClean="0"/>
            </a:br>
            <a:endParaRPr kumimoji="0" lang="ko-KR" altLang="en-US" sz="1600" b="1" dirty="0"/>
          </a:p>
        </p:txBody>
      </p:sp>
      <p:sp>
        <p:nvSpPr>
          <p:cNvPr id="11" name="직사각형 10"/>
          <p:cNvSpPr/>
          <p:nvPr/>
        </p:nvSpPr>
        <p:spPr>
          <a:xfrm>
            <a:off x="1714488" y="5072067"/>
            <a:ext cx="34290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b="1" dirty="0" smtClean="0"/>
              <a:t> </a:t>
            </a:r>
            <a:r>
              <a:rPr lang="ko-KR" altLang="en-US" b="1" dirty="0" smtClean="0"/>
              <a:t>원    창</a:t>
            </a:r>
            <a:endParaRPr lang="ko-KR" alt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5728" y="571473"/>
            <a:ext cx="6311624" cy="832175"/>
          </a:xfrm>
        </p:spPr>
        <p:txBody>
          <a:bodyPr/>
          <a:lstStyle/>
          <a:p>
            <a:pPr lvl="0"/>
            <a:r>
              <a:rPr lang="ko-KR" altLang="en-US" sz="1600" b="1" dirty="0" smtClean="0"/>
              <a:t>사 용 설 명 서</a:t>
            </a:r>
            <a:r>
              <a:rPr lang="ko-KR" altLang="en-US" sz="1600" dirty="0" smtClean="0"/>
              <a:t/>
            </a:r>
            <a:br>
              <a:rPr lang="ko-KR" altLang="en-US" sz="1600" dirty="0" smtClean="0"/>
            </a:br>
            <a:endParaRPr lang="ko-KR" altLang="en-US" sz="16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04664" y="1331640"/>
            <a:ext cx="6024732" cy="6740823"/>
          </a:xfrm>
        </p:spPr>
        <p:txBody>
          <a:bodyPr/>
          <a:lstStyle/>
          <a:p>
            <a:pPr>
              <a:lnSpc>
                <a:spcPct val="150000"/>
              </a:lnSpc>
              <a:buAutoNum type="arabicPeriod"/>
            </a:pPr>
            <a:r>
              <a:rPr lang="ko-KR" altLang="en-US" sz="1100" dirty="0" smtClean="0"/>
              <a:t>개 요 </a:t>
            </a:r>
            <a:br>
              <a:rPr lang="ko-KR" altLang="en-US" sz="1100" dirty="0" smtClean="0"/>
            </a:br>
            <a:r>
              <a:rPr lang="ko-KR" altLang="en-US" sz="1100" dirty="0" smtClean="0"/>
              <a:t>본 기기는 릴레이 접점신호를 수신 받아 채널 별로 경보를 울리고 점등되어 이벤트 입력을 확인 할 수 있는 제품입니다</a:t>
            </a:r>
            <a:r>
              <a:rPr lang="en-US" altLang="ko-KR" sz="1100" dirty="0" smtClean="0"/>
              <a:t>.</a:t>
            </a:r>
          </a:p>
          <a:p>
            <a:pPr>
              <a:lnSpc>
                <a:spcPct val="150000"/>
              </a:lnSpc>
              <a:buFont typeface="Arial" charset="0"/>
              <a:buAutoNum type="arabicPeriod"/>
            </a:pPr>
            <a:r>
              <a:rPr lang="ko-KR" altLang="en-US" sz="1100" dirty="0" err="1" smtClean="0"/>
              <a:t>특</a:t>
            </a:r>
            <a:r>
              <a:rPr lang="ko-KR" altLang="en-US" sz="1100" dirty="0" smtClean="0"/>
              <a:t>  징 </a:t>
            </a:r>
            <a:br>
              <a:rPr lang="ko-KR" altLang="en-US" sz="1100" dirty="0" smtClean="0"/>
            </a:br>
            <a:r>
              <a:rPr lang="en-US" altLang="ko-KR" sz="1100" dirty="0" smtClean="0"/>
              <a:t>1) 8,16,24,32,40,48</a:t>
            </a:r>
            <a:r>
              <a:rPr lang="ko-KR" altLang="en-US" sz="1100" dirty="0" smtClean="0"/>
              <a:t>회로 경보수신기 </a:t>
            </a:r>
            <a:br>
              <a:rPr lang="ko-KR" altLang="en-US" sz="1100" dirty="0" smtClean="0"/>
            </a:br>
            <a:r>
              <a:rPr lang="en-US" altLang="ko-KR" sz="1100" dirty="0" smtClean="0"/>
              <a:t>2) </a:t>
            </a:r>
            <a:r>
              <a:rPr lang="ko-KR" altLang="en-US" sz="1100" dirty="0" smtClean="0"/>
              <a:t>경보가 발생된 후 각 채널의 램프가 켜져 있어 사고 발생 장소의 확인가능 </a:t>
            </a:r>
            <a:br>
              <a:rPr lang="ko-KR" altLang="en-US" sz="1100" dirty="0" smtClean="0"/>
            </a:br>
            <a:r>
              <a:rPr lang="en-US" altLang="ko-KR" sz="1100" dirty="0" smtClean="0"/>
              <a:t>3) </a:t>
            </a:r>
            <a:r>
              <a:rPr lang="ko-KR" altLang="en-US" sz="1100" dirty="0" smtClean="0"/>
              <a:t>외부 무 전원 접전출력으로 부가기기를 연동제어 할 수 있음 </a:t>
            </a:r>
            <a:br>
              <a:rPr lang="ko-KR" altLang="en-US" sz="1100" dirty="0" smtClean="0"/>
            </a:br>
            <a:r>
              <a:rPr lang="en-US" altLang="ko-KR" sz="1100" dirty="0" smtClean="0"/>
              <a:t>3. </a:t>
            </a:r>
            <a:r>
              <a:rPr lang="ko-KR" altLang="en-US" sz="1100" dirty="0" smtClean="0"/>
              <a:t>제 원 </a:t>
            </a:r>
            <a:br>
              <a:rPr lang="ko-KR" altLang="en-US" sz="1100" dirty="0" smtClean="0"/>
            </a:br>
            <a:r>
              <a:rPr lang="en-US" altLang="ko-KR" sz="1100" dirty="0" smtClean="0"/>
              <a:t>1) </a:t>
            </a:r>
            <a:r>
              <a:rPr lang="ko-KR" altLang="en-US" sz="1100" dirty="0" smtClean="0"/>
              <a:t>전 원 </a:t>
            </a:r>
            <a:r>
              <a:rPr lang="en-US" altLang="ko-KR" sz="1100" dirty="0" smtClean="0"/>
              <a:t>:   DC12V  24V </a:t>
            </a:r>
            <a:r>
              <a:rPr lang="ko-KR" altLang="en-US" sz="1100" dirty="0" smtClean="0"/>
              <a:t>겸용</a:t>
            </a:r>
            <a:r>
              <a:rPr lang="en-US" altLang="ko-KR" sz="1100" dirty="0" smtClean="0"/>
              <a:t/>
            </a:r>
            <a:br>
              <a:rPr lang="en-US" altLang="ko-KR" sz="1100" dirty="0" smtClean="0"/>
            </a:br>
            <a:r>
              <a:rPr lang="en-US" altLang="ko-KR" sz="1100" dirty="0" smtClean="0"/>
              <a:t>2) </a:t>
            </a:r>
            <a:r>
              <a:rPr lang="ko-KR" altLang="en-US" sz="1100" dirty="0" smtClean="0"/>
              <a:t>회 </a:t>
            </a:r>
            <a:r>
              <a:rPr lang="ko-KR" altLang="en-US" sz="1100" dirty="0" err="1" smtClean="0"/>
              <a:t>로</a:t>
            </a:r>
            <a:r>
              <a:rPr lang="ko-KR" altLang="en-US" sz="1100" dirty="0" smtClean="0"/>
              <a:t> 구 별 </a:t>
            </a:r>
            <a:r>
              <a:rPr lang="en-US" altLang="ko-KR" sz="1100" dirty="0" smtClean="0"/>
              <a:t>:8</a:t>
            </a:r>
            <a:r>
              <a:rPr lang="ko-KR" altLang="en-US" sz="1100" dirty="0" smtClean="0"/>
              <a:t>회로</a:t>
            </a:r>
            <a:r>
              <a:rPr lang="en-US" altLang="ko-KR" sz="1100" dirty="0" smtClean="0"/>
              <a:t>(A,B </a:t>
            </a:r>
            <a:r>
              <a:rPr lang="ko-KR" altLang="en-US" sz="1100" dirty="0" smtClean="0"/>
              <a:t>접점수용 </a:t>
            </a:r>
            <a:r>
              <a:rPr lang="en-US" altLang="ko-KR" sz="1100" dirty="0" smtClean="0"/>
              <a:t>) </a:t>
            </a:r>
            <a:br>
              <a:rPr lang="en-US" altLang="ko-KR" sz="1100" dirty="0" smtClean="0"/>
            </a:br>
            <a:r>
              <a:rPr lang="en-US" altLang="ko-KR" sz="1100" dirty="0" smtClean="0"/>
              <a:t>3) </a:t>
            </a:r>
            <a:r>
              <a:rPr lang="ko-KR" altLang="en-US" sz="1100" dirty="0" smtClean="0"/>
              <a:t>표 시 기 능 </a:t>
            </a:r>
            <a:r>
              <a:rPr lang="en-US" altLang="ko-KR" sz="1100" dirty="0" smtClean="0"/>
              <a:t>: </a:t>
            </a:r>
            <a:r>
              <a:rPr lang="ko-KR" altLang="en-US" sz="1100" dirty="0" smtClean="0"/>
              <a:t>경보 발생시 </a:t>
            </a:r>
            <a:r>
              <a:rPr lang="ko-KR" altLang="en-US" sz="1100" dirty="0" err="1" smtClean="0"/>
              <a:t>램푸및</a:t>
            </a:r>
            <a:r>
              <a:rPr lang="ko-KR" altLang="en-US" sz="1100" dirty="0" smtClean="0"/>
              <a:t> </a:t>
            </a:r>
            <a:r>
              <a:rPr lang="ko-KR" altLang="en-US" sz="1100" dirty="0" err="1" smtClean="0"/>
              <a:t>부져음</a:t>
            </a:r>
            <a:r>
              <a:rPr lang="ko-KR" altLang="en-US" sz="1100" dirty="0" smtClean="0"/>
              <a:t> 발생 </a:t>
            </a:r>
            <a:br>
              <a:rPr lang="ko-KR" altLang="en-US" sz="1100" dirty="0" smtClean="0"/>
            </a:br>
            <a:r>
              <a:rPr lang="en-US" altLang="ko-KR" sz="1100" dirty="0" smtClean="0"/>
              <a:t>4) </a:t>
            </a:r>
            <a:r>
              <a:rPr lang="ko-KR" altLang="en-US" sz="1100" dirty="0" smtClean="0"/>
              <a:t>복 구 기 능 </a:t>
            </a:r>
            <a:r>
              <a:rPr lang="en-US" altLang="ko-KR" sz="1100" dirty="0" smtClean="0"/>
              <a:t>: </a:t>
            </a:r>
            <a:r>
              <a:rPr lang="ko-KR" altLang="en-US" sz="1100" dirty="0" smtClean="0"/>
              <a:t>채널</a:t>
            </a:r>
            <a:r>
              <a:rPr lang="en-US" altLang="ko-KR" sz="1100" dirty="0" smtClean="0"/>
              <a:t>S/W</a:t>
            </a:r>
            <a:r>
              <a:rPr lang="ko-KR" altLang="en-US" sz="1100" dirty="0" smtClean="0"/>
              <a:t>를 누르면 감시상태로 복귀 </a:t>
            </a:r>
            <a:br>
              <a:rPr lang="ko-KR" altLang="en-US" sz="1100" dirty="0" smtClean="0"/>
            </a:br>
            <a:r>
              <a:rPr lang="en-US" altLang="ko-KR" sz="1100" dirty="0" smtClean="0"/>
              <a:t>5) </a:t>
            </a:r>
            <a:r>
              <a:rPr lang="ko-KR" altLang="en-US" sz="1100" dirty="0" smtClean="0"/>
              <a:t>경 보 시 간 </a:t>
            </a:r>
            <a:r>
              <a:rPr lang="en-US" altLang="ko-KR" sz="1100" dirty="0" smtClean="0"/>
              <a:t>: 0</a:t>
            </a:r>
            <a:r>
              <a:rPr lang="ko-KR" altLang="en-US" sz="1100" dirty="0" smtClean="0"/>
              <a:t>～</a:t>
            </a:r>
            <a:r>
              <a:rPr lang="en-US" altLang="ko-KR" sz="1100" dirty="0" smtClean="0"/>
              <a:t>350</a:t>
            </a:r>
            <a:r>
              <a:rPr lang="ko-KR" altLang="en-US" sz="1100" dirty="0" smtClean="0"/>
              <a:t>초   </a:t>
            </a:r>
            <a:br>
              <a:rPr lang="ko-KR" altLang="en-US" sz="1100" dirty="0" smtClean="0"/>
            </a:br>
            <a:r>
              <a:rPr lang="en-US" altLang="ko-KR" sz="1100" dirty="0" smtClean="0"/>
              <a:t>6) </a:t>
            </a:r>
            <a:r>
              <a:rPr lang="ko-KR" altLang="en-US" sz="1100" dirty="0" err="1" smtClean="0"/>
              <a:t>크</a:t>
            </a:r>
            <a:r>
              <a:rPr lang="ko-KR" altLang="en-US" sz="1100" dirty="0" smtClean="0"/>
              <a:t> 기 </a:t>
            </a:r>
            <a:r>
              <a:rPr lang="en-US" altLang="ko-KR" sz="1100" dirty="0" smtClean="0"/>
              <a:t>: </a:t>
            </a:r>
            <a:r>
              <a:rPr lang="ko-KR" altLang="en-US" sz="1100" dirty="0" smtClean="0"/>
              <a:t>제작 사항</a:t>
            </a:r>
            <a:r>
              <a:rPr lang="en-US" altLang="ko-KR" sz="1100" dirty="0" smtClean="0"/>
              <a:t/>
            </a:r>
            <a:br>
              <a:rPr lang="en-US" altLang="ko-KR" sz="1100" dirty="0" smtClean="0"/>
            </a:br>
            <a:endParaRPr lang="en-US" altLang="ko-KR" sz="1100" dirty="0" smtClean="0"/>
          </a:p>
          <a:p>
            <a:pPr>
              <a:lnSpc>
                <a:spcPct val="150000"/>
              </a:lnSpc>
              <a:buNone/>
            </a:pPr>
            <a:r>
              <a:rPr lang="en-US" altLang="ko-KR" sz="1100" dirty="0" smtClean="0"/>
              <a:t>3. </a:t>
            </a:r>
            <a:r>
              <a:rPr lang="ko-KR" altLang="en-US" sz="1100" dirty="0" err="1" smtClean="0"/>
              <a:t>결선및</a:t>
            </a:r>
            <a:r>
              <a:rPr lang="ko-KR" altLang="en-US" sz="1100" dirty="0" smtClean="0"/>
              <a:t> 조작</a:t>
            </a:r>
            <a:endParaRPr lang="en-US" altLang="ko-KR" sz="1100" dirty="0" smtClean="0"/>
          </a:p>
          <a:p>
            <a:pPr>
              <a:lnSpc>
                <a:spcPct val="150000"/>
              </a:lnSpc>
              <a:buNone/>
            </a:pPr>
            <a:r>
              <a:rPr lang="en-US" altLang="ko-KR" sz="1100" dirty="0" smtClean="0"/>
              <a:t>         1) 8,16,24,32,40,48</a:t>
            </a:r>
            <a:r>
              <a:rPr lang="ko-KR" altLang="en-US" sz="1100" dirty="0" smtClean="0"/>
              <a:t>회로 수신기의 </a:t>
            </a:r>
            <a:r>
              <a:rPr lang="ko-KR" altLang="en-US" sz="1100" b="1" dirty="0" smtClean="0"/>
              <a:t>단자와 </a:t>
            </a:r>
            <a:r>
              <a:rPr lang="ko-KR" altLang="en-US" sz="1100" b="1" dirty="0" err="1" smtClean="0"/>
              <a:t>스</a:t>
            </a:r>
            <a:r>
              <a:rPr lang="ko-KR" altLang="en-US" sz="1100" dirty="0" err="1" smtClean="0"/>
              <a:t>위치및</a:t>
            </a:r>
            <a:r>
              <a:rPr lang="ko-KR" altLang="en-US" sz="1100" dirty="0" smtClean="0"/>
              <a:t> 릴레이 접점에서 입력되는 선을 </a:t>
            </a:r>
            <a:r>
              <a:rPr lang="ko-KR" altLang="en-US" sz="1100" b="1" dirty="0" smtClean="0"/>
              <a:t>연결합니다</a:t>
            </a:r>
            <a:r>
              <a:rPr lang="en-US" altLang="ko-KR" sz="1100" b="1" dirty="0" smtClean="0"/>
              <a:t>.</a:t>
            </a:r>
          </a:p>
          <a:p>
            <a:pPr>
              <a:lnSpc>
                <a:spcPct val="150000"/>
              </a:lnSpc>
              <a:buNone/>
            </a:pPr>
            <a:r>
              <a:rPr lang="en-US" altLang="ko-KR" sz="1100" dirty="0" smtClean="0"/>
              <a:t>         2)</a:t>
            </a:r>
            <a:r>
              <a:rPr lang="ko-KR" altLang="en-US" sz="1100" dirty="0" smtClean="0"/>
              <a:t>사용을 하고자 하는 채널을 버튼을 누른 후 </a:t>
            </a:r>
            <a:r>
              <a:rPr lang="en-US" altLang="ko-KR" sz="1100" dirty="0" smtClean="0"/>
              <a:t>SECU-ON </a:t>
            </a:r>
            <a:r>
              <a:rPr lang="ko-KR" altLang="en-US" sz="1100" dirty="0" smtClean="0"/>
              <a:t>버튼을 눌러 </a:t>
            </a:r>
            <a:r>
              <a:rPr lang="en-US" altLang="ko-KR" sz="1100" dirty="0" smtClean="0"/>
              <a:t>SECU-ON </a:t>
            </a:r>
            <a:r>
              <a:rPr lang="ko-KR" altLang="en-US" sz="1100" dirty="0" smtClean="0"/>
              <a:t>램프          에 녹색</a:t>
            </a:r>
            <a:r>
              <a:rPr lang="en-US" altLang="ko-KR" sz="1100" dirty="0" smtClean="0"/>
              <a:t>LED</a:t>
            </a:r>
            <a:r>
              <a:rPr lang="ko-KR" altLang="en-US" sz="1100" dirty="0" smtClean="0"/>
              <a:t>가 깜빡거리면 정상 경계상태입니다</a:t>
            </a:r>
            <a:r>
              <a:rPr lang="en-US" altLang="ko-KR" sz="1100" dirty="0" smtClean="0"/>
              <a:t>.</a:t>
            </a:r>
          </a:p>
          <a:p>
            <a:pPr>
              <a:lnSpc>
                <a:spcPct val="150000"/>
              </a:lnSpc>
              <a:buNone/>
            </a:pPr>
            <a:r>
              <a:rPr lang="en-US" altLang="ko-KR" sz="1100" dirty="0" smtClean="0"/>
              <a:t>        </a:t>
            </a:r>
            <a:r>
              <a:rPr lang="en-US" altLang="ko-KR" sz="1100" b="1" dirty="0" smtClean="0"/>
              <a:t>3) </a:t>
            </a:r>
            <a:r>
              <a:rPr lang="ko-KR" altLang="en-US" sz="1100" b="1" dirty="0" err="1" smtClean="0"/>
              <a:t>릴레이접점및</a:t>
            </a:r>
            <a:r>
              <a:rPr lang="ko-KR" altLang="en-US" sz="1100" b="1" dirty="0" smtClean="0"/>
              <a:t> 센서에서 이벤트 값이 발생하여 </a:t>
            </a:r>
            <a:r>
              <a:rPr lang="ko-KR" altLang="en-US" sz="1100" b="1" dirty="0" err="1" smtClean="0"/>
              <a:t>수신반에</a:t>
            </a:r>
            <a:r>
              <a:rPr lang="ko-KR" altLang="en-US" sz="1100" b="1" dirty="0" smtClean="0"/>
              <a:t> </a:t>
            </a:r>
            <a:r>
              <a:rPr lang="ko-KR" altLang="en-US" sz="1100" b="1" dirty="0" err="1" smtClean="0"/>
              <a:t>부저가</a:t>
            </a:r>
            <a:r>
              <a:rPr lang="ko-KR" altLang="en-US" sz="1100" b="1" dirty="0" smtClean="0"/>
              <a:t> 울릴 경우 </a:t>
            </a:r>
            <a:r>
              <a:rPr lang="en-US" altLang="ko-KR" sz="1100" dirty="0" smtClean="0"/>
              <a:t>SECU-ON</a:t>
            </a:r>
            <a:r>
              <a:rPr lang="ko-KR" altLang="en-US" sz="1100" dirty="0" smtClean="0"/>
              <a:t>버튼을 눌러서 </a:t>
            </a:r>
            <a:r>
              <a:rPr lang="ko-KR" altLang="en-US" sz="1100" dirty="0" err="1" smtClean="0"/>
              <a:t>부져</a:t>
            </a:r>
            <a:r>
              <a:rPr lang="ko-KR" altLang="en-US" sz="1100" dirty="0" smtClean="0"/>
              <a:t> 소리를 정지시킨 후 </a:t>
            </a:r>
            <a:r>
              <a:rPr lang="en-US" altLang="ko-KR" sz="1100" dirty="0" smtClean="0"/>
              <a:t> SECU-ON</a:t>
            </a:r>
            <a:r>
              <a:rPr lang="ko-KR" altLang="en-US" sz="1100" dirty="0" smtClean="0"/>
              <a:t>버튼을 눌러서 경계상태를 유지합니다</a:t>
            </a:r>
            <a:r>
              <a:rPr lang="en-US" altLang="ko-KR" sz="1100" dirty="0" smtClean="0"/>
              <a:t>.</a:t>
            </a:r>
          </a:p>
          <a:p>
            <a:pPr>
              <a:lnSpc>
                <a:spcPct val="150000"/>
              </a:lnSpc>
              <a:buNone/>
            </a:pPr>
            <a:r>
              <a:rPr lang="en-US" altLang="ko-KR" sz="1100" dirty="0" smtClean="0"/>
              <a:t>        4) </a:t>
            </a:r>
            <a:r>
              <a:rPr lang="ko-KR" altLang="en-US" sz="1100" dirty="0" smtClean="0"/>
              <a:t>경광등과 램프를 사용 </a:t>
            </a:r>
            <a:r>
              <a:rPr lang="ko-KR" altLang="en-US" sz="1100" dirty="0" err="1" smtClean="0"/>
              <a:t>할경우에는</a:t>
            </a:r>
            <a:r>
              <a:rPr lang="ko-KR" altLang="en-US" sz="1100" dirty="0" smtClean="0"/>
              <a:t> 수신기의 내부회로에 </a:t>
            </a:r>
            <a:r>
              <a:rPr lang="en-US" altLang="ko-KR" sz="1100" dirty="0" smtClean="0"/>
              <a:t>DC </a:t>
            </a:r>
            <a:r>
              <a:rPr lang="ko-KR" altLang="en-US" sz="1100" dirty="0" smtClean="0"/>
              <a:t>전원 출력단자에 </a:t>
            </a:r>
            <a:r>
              <a:rPr lang="ko-KR" altLang="en-US" sz="1100" dirty="0" err="1" smtClean="0"/>
              <a:t>경광등</a:t>
            </a:r>
            <a:r>
              <a:rPr lang="ko-KR" altLang="en-US" sz="1100" dirty="0" smtClean="0"/>
              <a:t> 및  </a:t>
            </a:r>
            <a:r>
              <a:rPr lang="ko-KR" altLang="en-US" sz="1100" dirty="0" err="1" smtClean="0"/>
              <a:t>싸인렌을</a:t>
            </a:r>
            <a:r>
              <a:rPr lang="ko-KR" altLang="en-US" sz="1100" dirty="0" smtClean="0"/>
              <a:t> 설치 할 수 있습니다</a:t>
            </a:r>
            <a:r>
              <a:rPr lang="en-US" altLang="ko-KR" sz="1100" dirty="0" smtClean="0"/>
              <a:t>.</a:t>
            </a:r>
          </a:p>
          <a:p>
            <a:pPr>
              <a:lnSpc>
                <a:spcPct val="150000"/>
              </a:lnSpc>
              <a:buNone/>
            </a:pPr>
            <a:r>
              <a:rPr lang="en-US" altLang="ko-KR" sz="1100" dirty="0" smtClean="0"/>
              <a:t>         </a:t>
            </a:r>
          </a:p>
          <a:p>
            <a:pPr>
              <a:lnSpc>
                <a:spcPct val="150000"/>
              </a:lnSpc>
              <a:buNone/>
            </a:pPr>
            <a:endParaRPr lang="en-US" altLang="ko-KR" sz="1100" dirty="0" smtClean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ko-KR" b="1" dirty="0" smtClean="0">
                <a:solidFill>
                  <a:schemeClr val="tx1"/>
                </a:solidFill>
              </a:rPr>
              <a:t>www.scver.com 1688-7866 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ABA556-8E57-4E62-ACC1-D2EDCF00E0B0}" type="slidenum">
              <a:rPr lang="ko-KR" altLang="en-US" smtClean="0"/>
              <a:pPr>
                <a:defRPr/>
              </a:pPr>
              <a:t>2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4"/>
          <p:cNvSpPr txBox="1">
            <a:spLocks noChangeArrowheads="1"/>
          </p:cNvSpPr>
          <p:nvPr/>
        </p:nvSpPr>
        <p:spPr bwMode="auto">
          <a:xfrm>
            <a:off x="2132856" y="735831"/>
            <a:ext cx="2448272" cy="30777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1400" b="1" dirty="0" smtClean="0"/>
              <a:t>경보 </a:t>
            </a:r>
            <a:r>
              <a:rPr lang="ko-KR" altLang="en-US" sz="1400" b="1" dirty="0" err="1" smtClean="0"/>
              <a:t>수신반</a:t>
            </a:r>
            <a:r>
              <a:rPr lang="ko-KR" altLang="en-US" sz="1400" b="1" dirty="0" smtClean="0"/>
              <a:t> 단 자  구 성</a:t>
            </a:r>
            <a:endParaRPr lang="ko-KR" altLang="en-US" sz="1400" b="1" dirty="0"/>
          </a:p>
        </p:txBody>
      </p:sp>
      <p:sp>
        <p:nvSpPr>
          <p:cNvPr id="7311" name="직사각형 171"/>
          <p:cNvSpPr>
            <a:spLocks noChangeArrowheads="1"/>
          </p:cNvSpPr>
          <p:nvPr/>
        </p:nvSpPr>
        <p:spPr bwMode="auto">
          <a:xfrm>
            <a:off x="4149080" y="1331640"/>
            <a:ext cx="2126183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1100" dirty="0" err="1" smtClean="0"/>
              <a:t>알람</a:t>
            </a:r>
            <a:r>
              <a:rPr lang="ko-KR" altLang="en-US" sz="1100" dirty="0" smtClean="0"/>
              <a:t> 시간조정  </a:t>
            </a:r>
            <a:r>
              <a:rPr lang="en-US" altLang="ko-KR" sz="1100" dirty="0" smtClean="0"/>
              <a:t>0</a:t>
            </a:r>
            <a:r>
              <a:rPr lang="ko-KR" altLang="en-US" sz="1100" dirty="0" smtClean="0"/>
              <a:t>초에서 </a:t>
            </a:r>
            <a:r>
              <a:rPr lang="en-US" altLang="ko-KR" sz="1100" dirty="0" smtClean="0"/>
              <a:t>350</a:t>
            </a:r>
            <a:r>
              <a:rPr lang="ko-KR" altLang="en-US" sz="1100" dirty="0" smtClean="0"/>
              <a:t>초</a:t>
            </a:r>
            <a:endParaRPr lang="ko-KR" altLang="en-US" sz="1100" dirty="0"/>
          </a:p>
        </p:txBody>
      </p:sp>
      <p:sp>
        <p:nvSpPr>
          <p:cNvPr id="200" name="Rectangle 6"/>
          <p:cNvSpPr>
            <a:spLocks noChangeArrowheads="1"/>
          </p:cNvSpPr>
          <p:nvPr/>
        </p:nvSpPr>
        <p:spPr bwMode="auto">
          <a:xfrm>
            <a:off x="5445043" y="3136487"/>
            <a:ext cx="251222" cy="357716"/>
          </a:xfrm>
          <a:prstGeom prst="rect">
            <a:avLst/>
          </a:prstGeom>
          <a:solidFill>
            <a:srgbClr val="C0C0C0">
              <a:alpha val="16862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01" name="Rectangle 6"/>
          <p:cNvSpPr>
            <a:spLocks noChangeArrowheads="1"/>
          </p:cNvSpPr>
          <p:nvPr/>
        </p:nvSpPr>
        <p:spPr bwMode="auto">
          <a:xfrm>
            <a:off x="5445043" y="3494203"/>
            <a:ext cx="251222" cy="357717"/>
          </a:xfrm>
          <a:prstGeom prst="rect">
            <a:avLst/>
          </a:prstGeom>
          <a:solidFill>
            <a:srgbClr val="C0C0C0">
              <a:alpha val="16862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02" name="Oval 52"/>
          <p:cNvSpPr>
            <a:spLocks noChangeArrowheads="1"/>
          </p:cNvSpPr>
          <p:nvPr/>
        </p:nvSpPr>
        <p:spPr bwMode="auto">
          <a:xfrm>
            <a:off x="5498621" y="3206337"/>
            <a:ext cx="150019" cy="268817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03" name="Oval 52"/>
          <p:cNvSpPr>
            <a:spLocks noChangeArrowheads="1"/>
          </p:cNvSpPr>
          <p:nvPr/>
        </p:nvSpPr>
        <p:spPr bwMode="auto">
          <a:xfrm>
            <a:off x="5498621" y="3513253"/>
            <a:ext cx="150019" cy="268816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04" name="Line 54"/>
          <p:cNvSpPr>
            <a:spLocks noChangeShapeType="1"/>
          </p:cNvSpPr>
          <p:nvPr/>
        </p:nvSpPr>
        <p:spPr bwMode="auto">
          <a:xfrm>
            <a:off x="5509337" y="3347864"/>
            <a:ext cx="151209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05" name="Line 54"/>
          <p:cNvSpPr>
            <a:spLocks noChangeShapeType="1"/>
          </p:cNvSpPr>
          <p:nvPr/>
        </p:nvSpPr>
        <p:spPr bwMode="auto">
          <a:xfrm>
            <a:off x="5509337" y="3635896"/>
            <a:ext cx="151209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08" name="Rectangle 47"/>
          <p:cNvSpPr>
            <a:spLocks noChangeArrowheads="1"/>
          </p:cNvSpPr>
          <p:nvPr/>
        </p:nvSpPr>
        <p:spPr bwMode="auto">
          <a:xfrm>
            <a:off x="278409" y="2411760"/>
            <a:ext cx="251222" cy="357717"/>
          </a:xfrm>
          <a:prstGeom prst="rect">
            <a:avLst/>
          </a:prstGeom>
          <a:solidFill>
            <a:srgbClr val="C0C0C0">
              <a:alpha val="16862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09" name="Oval 48"/>
          <p:cNvSpPr>
            <a:spLocks noChangeArrowheads="1"/>
          </p:cNvSpPr>
          <p:nvPr/>
        </p:nvSpPr>
        <p:spPr bwMode="auto">
          <a:xfrm>
            <a:off x="328415" y="2451977"/>
            <a:ext cx="150019" cy="268816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10" name="Line 49"/>
          <p:cNvSpPr>
            <a:spLocks noChangeShapeType="1"/>
          </p:cNvSpPr>
          <p:nvPr/>
        </p:nvSpPr>
        <p:spPr bwMode="auto">
          <a:xfrm>
            <a:off x="402234" y="2439278"/>
            <a:ext cx="0" cy="266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12" name="Rectangle 51"/>
          <p:cNvSpPr>
            <a:spLocks noChangeArrowheads="1"/>
          </p:cNvSpPr>
          <p:nvPr/>
        </p:nvSpPr>
        <p:spPr bwMode="auto">
          <a:xfrm>
            <a:off x="278409" y="2756778"/>
            <a:ext cx="251222" cy="357716"/>
          </a:xfrm>
          <a:prstGeom prst="rect">
            <a:avLst/>
          </a:prstGeom>
          <a:solidFill>
            <a:srgbClr val="C0C0C0">
              <a:alpha val="16862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13" name="Oval 52"/>
          <p:cNvSpPr>
            <a:spLocks noChangeArrowheads="1"/>
          </p:cNvSpPr>
          <p:nvPr/>
        </p:nvSpPr>
        <p:spPr bwMode="auto">
          <a:xfrm>
            <a:off x="328415" y="2843561"/>
            <a:ext cx="150019" cy="268817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14" name="Line 53"/>
          <p:cNvSpPr>
            <a:spLocks noChangeShapeType="1"/>
          </p:cNvSpPr>
          <p:nvPr/>
        </p:nvSpPr>
        <p:spPr bwMode="auto">
          <a:xfrm>
            <a:off x="402234" y="2830860"/>
            <a:ext cx="0" cy="266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16" name="Text Box 134"/>
          <p:cNvSpPr txBox="1">
            <a:spLocks noChangeArrowheads="1"/>
          </p:cNvSpPr>
          <p:nvPr/>
        </p:nvSpPr>
        <p:spPr bwMode="auto">
          <a:xfrm>
            <a:off x="548680" y="2411760"/>
            <a:ext cx="64633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1000" b="1" dirty="0" smtClean="0"/>
              <a:t>전원</a:t>
            </a:r>
            <a:r>
              <a:rPr lang="en-US" altLang="ko-KR" sz="1000" b="1" dirty="0" smtClean="0"/>
              <a:t>IN+</a:t>
            </a:r>
            <a:endParaRPr lang="en-US" altLang="ko-KR" sz="1000" b="1" dirty="0"/>
          </a:p>
        </p:txBody>
      </p:sp>
      <p:sp>
        <p:nvSpPr>
          <p:cNvPr id="217" name="Text Box 124"/>
          <p:cNvSpPr txBox="1">
            <a:spLocks noChangeArrowheads="1"/>
          </p:cNvSpPr>
          <p:nvPr/>
        </p:nvSpPr>
        <p:spPr bwMode="auto">
          <a:xfrm>
            <a:off x="548681" y="2826627"/>
            <a:ext cx="64633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1000" b="1" dirty="0" smtClean="0"/>
              <a:t>전원</a:t>
            </a:r>
            <a:r>
              <a:rPr lang="en-US" altLang="ko-KR" sz="1000" b="1" dirty="0" smtClean="0"/>
              <a:t>IN-</a:t>
            </a:r>
            <a:endParaRPr lang="en-US" altLang="ko-KR" sz="1000" b="1" dirty="0"/>
          </a:p>
        </p:txBody>
      </p:sp>
      <p:sp>
        <p:nvSpPr>
          <p:cNvPr id="218" name="Rectangle 6"/>
          <p:cNvSpPr>
            <a:spLocks noChangeArrowheads="1"/>
          </p:cNvSpPr>
          <p:nvPr/>
        </p:nvSpPr>
        <p:spPr bwMode="auto">
          <a:xfrm>
            <a:off x="278409" y="3142011"/>
            <a:ext cx="251222" cy="357716"/>
          </a:xfrm>
          <a:prstGeom prst="rect">
            <a:avLst/>
          </a:prstGeom>
          <a:solidFill>
            <a:srgbClr val="C0C0C0">
              <a:alpha val="16862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19" name="Rectangle 6"/>
          <p:cNvSpPr>
            <a:spLocks noChangeArrowheads="1"/>
          </p:cNvSpPr>
          <p:nvPr/>
        </p:nvSpPr>
        <p:spPr bwMode="auto">
          <a:xfrm>
            <a:off x="278409" y="3499727"/>
            <a:ext cx="251222" cy="357717"/>
          </a:xfrm>
          <a:prstGeom prst="rect">
            <a:avLst/>
          </a:prstGeom>
          <a:solidFill>
            <a:srgbClr val="C0C0C0">
              <a:alpha val="16862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20" name="Oval 52"/>
          <p:cNvSpPr>
            <a:spLocks noChangeArrowheads="1"/>
          </p:cNvSpPr>
          <p:nvPr/>
        </p:nvSpPr>
        <p:spPr bwMode="auto">
          <a:xfrm>
            <a:off x="331987" y="3211861"/>
            <a:ext cx="150019" cy="268817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21" name="Oval 52"/>
          <p:cNvSpPr>
            <a:spLocks noChangeArrowheads="1"/>
          </p:cNvSpPr>
          <p:nvPr/>
        </p:nvSpPr>
        <p:spPr bwMode="auto">
          <a:xfrm>
            <a:off x="331987" y="3518777"/>
            <a:ext cx="150019" cy="268816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22" name="Line 54"/>
          <p:cNvSpPr>
            <a:spLocks noChangeShapeType="1"/>
          </p:cNvSpPr>
          <p:nvPr/>
        </p:nvSpPr>
        <p:spPr bwMode="auto">
          <a:xfrm flipH="1">
            <a:off x="404664" y="3203848"/>
            <a:ext cx="10047" cy="25677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23" name="Line 54"/>
          <p:cNvSpPr>
            <a:spLocks noChangeShapeType="1"/>
          </p:cNvSpPr>
          <p:nvPr/>
        </p:nvSpPr>
        <p:spPr bwMode="auto">
          <a:xfrm flipH="1">
            <a:off x="404664" y="3563888"/>
            <a:ext cx="10047" cy="23158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29" name="Text Box 134"/>
          <p:cNvSpPr txBox="1">
            <a:spLocks noChangeArrowheads="1"/>
          </p:cNvSpPr>
          <p:nvPr/>
        </p:nvSpPr>
        <p:spPr bwMode="auto">
          <a:xfrm>
            <a:off x="548680" y="3203848"/>
            <a:ext cx="64633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1000" b="1" dirty="0" smtClean="0"/>
              <a:t>전원</a:t>
            </a:r>
            <a:r>
              <a:rPr lang="en-US" altLang="ko-KR" sz="1000" b="1" dirty="0" smtClean="0"/>
              <a:t>IN+</a:t>
            </a:r>
            <a:endParaRPr lang="en-US" altLang="ko-KR" sz="1000" b="1" dirty="0"/>
          </a:p>
        </p:txBody>
      </p:sp>
      <p:sp>
        <p:nvSpPr>
          <p:cNvPr id="230" name="Text Box 124"/>
          <p:cNvSpPr txBox="1">
            <a:spLocks noChangeArrowheads="1"/>
          </p:cNvSpPr>
          <p:nvPr/>
        </p:nvSpPr>
        <p:spPr bwMode="auto">
          <a:xfrm>
            <a:off x="548680" y="3563888"/>
            <a:ext cx="64633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1000" b="1" dirty="0" smtClean="0"/>
              <a:t>전원</a:t>
            </a:r>
            <a:r>
              <a:rPr lang="en-US" altLang="ko-KR" sz="1000" b="1" dirty="0" smtClean="0"/>
              <a:t>IN-</a:t>
            </a:r>
            <a:endParaRPr lang="en-US" altLang="ko-KR" sz="1000" b="1" dirty="0"/>
          </a:p>
        </p:txBody>
      </p:sp>
      <p:sp>
        <p:nvSpPr>
          <p:cNvPr id="231" name="Text Box 134"/>
          <p:cNvSpPr txBox="1">
            <a:spLocks noChangeArrowheads="1"/>
          </p:cNvSpPr>
          <p:nvPr/>
        </p:nvSpPr>
        <p:spPr bwMode="auto">
          <a:xfrm>
            <a:off x="5796491" y="3419872"/>
            <a:ext cx="106150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1000" dirty="0" smtClean="0"/>
              <a:t>원격 </a:t>
            </a:r>
            <a:r>
              <a:rPr lang="en-US" altLang="ko-KR" sz="1000" dirty="0" smtClean="0"/>
              <a:t>SECU ON</a:t>
            </a:r>
            <a:endParaRPr lang="en-US" altLang="ko-KR" sz="1000" dirty="0"/>
          </a:p>
        </p:txBody>
      </p:sp>
      <p:sp>
        <p:nvSpPr>
          <p:cNvPr id="271" name="Text Box 153"/>
          <p:cNvSpPr txBox="1">
            <a:spLocks noChangeArrowheads="1"/>
          </p:cNvSpPr>
          <p:nvPr/>
        </p:nvSpPr>
        <p:spPr bwMode="auto">
          <a:xfrm>
            <a:off x="1268760" y="1475656"/>
            <a:ext cx="360040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1100" dirty="0" smtClean="0"/>
              <a:t>접점입력 선택</a:t>
            </a:r>
            <a:endParaRPr lang="en-US" altLang="ko-KR" sz="1100" dirty="0"/>
          </a:p>
        </p:txBody>
      </p:sp>
      <p:sp>
        <p:nvSpPr>
          <p:cNvPr id="272" name="Text Box 153"/>
          <p:cNvSpPr txBox="1">
            <a:spLocks noChangeArrowheads="1"/>
          </p:cNvSpPr>
          <p:nvPr/>
        </p:nvSpPr>
        <p:spPr bwMode="auto">
          <a:xfrm>
            <a:off x="2708920" y="1475656"/>
            <a:ext cx="360040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1100" dirty="0" smtClean="0"/>
              <a:t>접점입력 선택</a:t>
            </a:r>
            <a:endParaRPr lang="en-US" altLang="ko-KR" sz="1100" dirty="0"/>
          </a:p>
        </p:txBody>
      </p:sp>
      <p:sp>
        <p:nvSpPr>
          <p:cNvPr id="273" name="Text Box 153"/>
          <p:cNvSpPr txBox="1">
            <a:spLocks noChangeArrowheads="1"/>
          </p:cNvSpPr>
          <p:nvPr/>
        </p:nvSpPr>
        <p:spPr bwMode="auto">
          <a:xfrm>
            <a:off x="1556792" y="1475656"/>
            <a:ext cx="360040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1100" dirty="0" smtClean="0"/>
              <a:t>접점입력 선택</a:t>
            </a:r>
            <a:endParaRPr lang="en-US" altLang="ko-KR" sz="1100" dirty="0"/>
          </a:p>
        </p:txBody>
      </p:sp>
      <p:sp>
        <p:nvSpPr>
          <p:cNvPr id="274" name="Text Box 153"/>
          <p:cNvSpPr txBox="1">
            <a:spLocks noChangeArrowheads="1"/>
          </p:cNvSpPr>
          <p:nvPr/>
        </p:nvSpPr>
        <p:spPr bwMode="auto">
          <a:xfrm>
            <a:off x="2996952" y="1475656"/>
            <a:ext cx="360040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1100" dirty="0" smtClean="0"/>
              <a:t>접점입력 선택</a:t>
            </a:r>
            <a:endParaRPr lang="en-US" altLang="ko-KR" sz="1100" dirty="0"/>
          </a:p>
        </p:txBody>
      </p:sp>
      <p:sp>
        <p:nvSpPr>
          <p:cNvPr id="275" name="Text Box 153"/>
          <p:cNvSpPr txBox="1">
            <a:spLocks noChangeArrowheads="1"/>
          </p:cNvSpPr>
          <p:nvPr/>
        </p:nvSpPr>
        <p:spPr bwMode="auto">
          <a:xfrm>
            <a:off x="3284984" y="1475656"/>
            <a:ext cx="360040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1100" dirty="0" smtClean="0"/>
              <a:t>접점입력 선택</a:t>
            </a:r>
            <a:endParaRPr lang="en-US" altLang="ko-KR" sz="1100" dirty="0"/>
          </a:p>
        </p:txBody>
      </p:sp>
      <p:sp>
        <p:nvSpPr>
          <p:cNvPr id="276" name="Text Box 153"/>
          <p:cNvSpPr txBox="1">
            <a:spLocks noChangeArrowheads="1"/>
          </p:cNvSpPr>
          <p:nvPr/>
        </p:nvSpPr>
        <p:spPr bwMode="auto">
          <a:xfrm>
            <a:off x="3573016" y="1475656"/>
            <a:ext cx="360040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1100" dirty="0" smtClean="0"/>
              <a:t>접점입력 선택</a:t>
            </a:r>
            <a:endParaRPr lang="en-US" altLang="ko-KR" sz="1100" dirty="0"/>
          </a:p>
        </p:txBody>
      </p:sp>
      <p:sp>
        <p:nvSpPr>
          <p:cNvPr id="277" name="Text Box 153"/>
          <p:cNvSpPr txBox="1">
            <a:spLocks noChangeArrowheads="1"/>
          </p:cNvSpPr>
          <p:nvPr/>
        </p:nvSpPr>
        <p:spPr bwMode="auto">
          <a:xfrm>
            <a:off x="2420888" y="1475656"/>
            <a:ext cx="360040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1100" dirty="0" smtClean="0"/>
              <a:t>접점입력 선택</a:t>
            </a:r>
            <a:endParaRPr lang="en-US" altLang="ko-KR" sz="1100" dirty="0"/>
          </a:p>
        </p:txBody>
      </p:sp>
      <p:sp>
        <p:nvSpPr>
          <p:cNvPr id="279" name="Text Box 153"/>
          <p:cNvSpPr txBox="1">
            <a:spLocks noChangeArrowheads="1"/>
          </p:cNvSpPr>
          <p:nvPr/>
        </p:nvSpPr>
        <p:spPr bwMode="auto">
          <a:xfrm>
            <a:off x="1844824" y="1475656"/>
            <a:ext cx="360040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1100" dirty="0" smtClean="0"/>
              <a:t>접점입력 선택</a:t>
            </a:r>
            <a:endParaRPr lang="en-US" altLang="ko-KR" sz="1100" dirty="0"/>
          </a:p>
        </p:txBody>
      </p:sp>
      <p:sp>
        <p:nvSpPr>
          <p:cNvPr id="280" name="Text Box 153"/>
          <p:cNvSpPr txBox="1">
            <a:spLocks noChangeArrowheads="1"/>
          </p:cNvSpPr>
          <p:nvPr/>
        </p:nvSpPr>
        <p:spPr bwMode="auto">
          <a:xfrm>
            <a:off x="2132856" y="1475656"/>
            <a:ext cx="360040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1100" dirty="0" smtClean="0"/>
              <a:t>접점입력 선택</a:t>
            </a:r>
            <a:endParaRPr lang="en-US" altLang="ko-KR" sz="1100" dirty="0"/>
          </a:p>
        </p:txBody>
      </p:sp>
      <p:sp>
        <p:nvSpPr>
          <p:cNvPr id="281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2343150" y="8475665"/>
            <a:ext cx="2171700" cy="485775"/>
          </a:xfrm>
        </p:spPr>
        <p:txBody>
          <a:bodyPr/>
          <a:lstStyle/>
          <a:p>
            <a:pPr>
              <a:defRPr/>
            </a:pPr>
            <a:r>
              <a:rPr lang="en-US" altLang="ko-KR" b="1" dirty="0" smtClean="0">
                <a:solidFill>
                  <a:schemeClr val="tx1"/>
                </a:solidFill>
              </a:rPr>
              <a:t>www.scver.com 1688-7866 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294" name="바닥글 개체 틀 4"/>
          <p:cNvSpPr txBox="1">
            <a:spLocks/>
          </p:cNvSpPr>
          <p:nvPr/>
        </p:nvSpPr>
        <p:spPr>
          <a:xfrm>
            <a:off x="476672" y="6084168"/>
            <a:ext cx="6192688" cy="2016224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noProof="0" dirty="0" smtClean="0">
                <a:latin typeface="+mn-lt"/>
                <a:ea typeface="+mn-ea"/>
              </a:rPr>
              <a:t>1 .</a:t>
            </a:r>
            <a:r>
              <a:rPr kumimoji="0" lang="ko-KR" altLang="en-US" sz="1400" b="1" noProof="0" dirty="0" smtClean="0">
                <a:latin typeface="+mn-lt"/>
                <a:ea typeface="+mn-ea"/>
              </a:rPr>
              <a:t>전원은 전원</a:t>
            </a:r>
            <a:r>
              <a:rPr kumimoji="0" lang="en-US" altLang="ko-KR" sz="1400" b="1" noProof="0" dirty="0" smtClean="0">
                <a:latin typeface="+mn-lt"/>
                <a:ea typeface="+mn-ea"/>
              </a:rPr>
              <a:t>DC12-24V</a:t>
            </a:r>
            <a:r>
              <a:rPr kumimoji="0" lang="ko-KR" altLang="en-US" sz="1400" b="1" noProof="0" dirty="0" smtClean="0">
                <a:latin typeface="+mn-lt"/>
                <a:ea typeface="+mn-ea"/>
              </a:rPr>
              <a:t> </a:t>
            </a:r>
            <a:r>
              <a:rPr kumimoji="0" lang="en-US" altLang="ko-KR" sz="1400" b="1" noProof="0" dirty="0" smtClean="0">
                <a:latin typeface="+mn-lt"/>
                <a:ea typeface="+mn-ea"/>
              </a:rPr>
              <a:t>(</a:t>
            </a:r>
            <a:r>
              <a:rPr kumimoji="0" lang="en-US" altLang="ko-KR" sz="1400" b="1" dirty="0" smtClean="0">
                <a:latin typeface="+mn-lt"/>
                <a:ea typeface="+mn-ea"/>
              </a:rPr>
              <a:t>IN +  IN-) </a:t>
            </a:r>
            <a:r>
              <a:rPr kumimoji="0" lang="ko-KR" altLang="en-US" sz="1400" b="1" dirty="0" smtClean="0">
                <a:latin typeface="+mn-lt"/>
                <a:ea typeface="+mn-ea"/>
              </a:rPr>
              <a:t>극성주의 연결합니다</a:t>
            </a:r>
            <a:r>
              <a:rPr kumimoji="0" lang="en-US" altLang="ko-KR" sz="1400" b="1" dirty="0" smtClean="0">
                <a:latin typeface="+mn-lt"/>
                <a:ea typeface="+mn-ea"/>
              </a:rPr>
              <a:t>.                   </a:t>
            </a:r>
          </a:p>
          <a:p>
            <a:pPr lvl="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b="1" dirty="0" smtClean="0">
                <a:latin typeface="+mn-lt"/>
                <a:ea typeface="+mn-ea"/>
              </a:rPr>
              <a:t>2. </a:t>
            </a:r>
            <a:r>
              <a:rPr kumimoji="0" lang="ko-KR" altLang="en-US" sz="1400" b="1" dirty="0" err="1" smtClean="0"/>
              <a:t>릴레이접접을</a:t>
            </a:r>
            <a:r>
              <a:rPr kumimoji="0" lang="ko-KR" altLang="en-US" sz="1400" b="1" dirty="0" smtClean="0"/>
              <a:t> </a:t>
            </a:r>
            <a:r>
              <a:rPr kumimoji="0" lang="en-US" altLang="ko-KR" sz="1400" b="1" dirty="0" smtClean="0">
                <a:latin typeface="+mn-lt"/>
                <a:ea typeface="+mn-ea"/>
              </a:rPr>
              <a:t>S1 -S1</a:t>
            </a:r>
            <a:r>
              <a:rPr kumimoji="0" lang="ko-KR" altLang="en-US" sz="1400" b="1" dirty="0" smtClean="0">
                <a:latin typeface="+mn-lt"/>
                <a:ea typeface="+mn-ea"/>
              </a:rPr>
              <a:t>부터 </a:t>
            </a:r>
            <a:r>
              <a:rPr kumimoji="0" lang="en-US" altLang="ko-KR" sz="1400" b="1" dirty="0" smtClean="0">
                <a:latin typeface="+mn-lt"/>
                <a:ea typeface="+mn-ea"/>
              </a:rPr>
              <a:t>S8-S8</a:t>
            </a:r>
            <a:r>
              <a:rPr kumimoji="0" lang="ko-KR" altLang="en-US" sz="1400" b="1" dirty="0" smtClean="0">
                <a:latin typeface="+mn-lt"/>
                <a:ea typeface="+mn-ea"/>
              </a:rPr>
              <a:t>까지 극성구분은 없습니다</a:t>
            </a:r>
            <a:r>
              <a:rPr kumimoji="0" lang="en-US" altLang="ko-KR" sz="1400" b="1" dirty="0" smtClean="0">
                <a:latin typeface="+mn-lt"/>
                <a:ea typeface="+mn-ea"/>
              </a:rPr>
              <a:t>. </a:t>
            </a:r>
          </a:p>
          <a:p>
            <a:pPr lvl="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3.</a:t>
            </a:r>
            <a:r>
              <a:rPr kumimoji="0" lang="en-US" altLang="ko-KR" sz="1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ko-KR" altLang="en-US" sz="1400" b="1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경광등</a:t>
            </a:r>
            <a:r>
              <a:rPr kumimoji="0" lang="ko-KR" altLang="en-US" sz="1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및 </a:t>
            </a:r>
            <a:r>
              <a:rPr kumimoji="0" lang="ko-KR" altLang="en-US" sz="1400" b="1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싸이렌</a:t>
            </a:r>
            <a:r>
              <a:rPr kumimoji="0" lang="ko-KR" altLang="en-US" sz="1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연결 </a:t>
            </a:r>
            <a:r>
              <a:rPr kumimoji="0" lang="en-US" altLang="ko-KR" sz="1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LAMP + -  </a:t>
            </a:r>
            <a:r>
              <a:rPr kumimoji="0" lang="ko-KR" altLang="en-US" sz="1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구분하여 연결합니다</a:t>
            </a:r>
            <a:r>
              <a:rPr kumimoji="0" lang="en-US" altLang="ko-KR" sz="1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(</a:t>
            </a:r>
            <a:r>
              <a:rPr kumimoji="0" lang="en-US" altLang="ko-KR" sz="1400" b="1" dirty="0" smtClean="0">
                <a:latin typeface="+mn-lt"/>
                <a:ea typeface="+mn-ea"/>
              </a:rPr>
              <a:t>12V 24V </a:t>
            </a:r>
            <a:r>
              <a:rPr kumimoji="0" lang="ko-KR" altLang="en-US" sz="1400" b="1" dirty="0" smtClean="0">
                <a:latin typeface="+mn-lt"/>
                <a:ea typeface="+mn-ea"/>
              </a:rPr>
              <a:t>용</a:t>
            </a:r>
            <a:r>
              <a:rPr kumimoji="0" lang="en-US" altLang="ko-KR" sz="1400" b="1" dirty="0" smtClean="0">
                <a:latin typeface="+mn-lt"/>
                <a:ea typeface="+mn-ea"/>
              </a:rPr>
              <a:t>)</a:t>
            </a:r>
          </a:p>
          <a:p>
            <a:pPr lvl="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 .COM/NO </a:t>
            </a:r>
            <a:r>
              <a:rPr kumimoji="0" lang="ko-KR" altLang="en-US" sz="1400" b="1" dirty="0" smtClean="0">
                <a:latin typeface="+mn-lt"/>
                <a:ea typeface="+mn-ea"/>
              </a:rPr>
              <a:t>외부 릴레이 접점이 필요 할 경우 사용합니다</a:t>
            </a:r>
            <a:r>
              <a:rPr kumimoji="0" lang="en-US" altLang="ko-KR" sz="1400" b="1" dirty="0" smtClean="0">
                <a:latin typeface="+mn-lt"/>
                <a:ea typeface="+mn-ea"/>
              </a:rPr>
              <a:t>. (</a:t>
            </a:r>
            <a:r>
              <a:rPr kumimoji="0" lang="en-US" altLang="ko-KR" sz="1200" b="1" dirty="0" smtClean="0">
                <a:latin typeface="+mn-lt"/>
                <a:ea typeface="+mn-ea"/>
              </a:rPr>
              <a:t>VD-130</a:t>
            </a:r>
            <a:r>
              <a:rPr kumimoji="0" lang="ko-KR" altLang="en-US" sz="1200" b="1" dirty="0" smtClean="0">
                <a:latin typeface="+mn-lt"/>
                <a:ea typeface="+mn-ea"/>
              </a:rPr>
              <a:t>접점연결</a:t>
            </a:r>
            <a:r>
              <a:rPr kumimoji="0" lang="en-US" altLang="ko-KR" sz="1200" b="1" dirty="0" smtClean="0">
                <a:latin typeface="+mn-lt"/>
                <a:ea typeface="+mn-ea"/>
              </a:rPr>
              <a:t>)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5 . </a:t>
            </a:r>
            <a:r>
              <a:rPr lang="ko-KR" altLang="en-US" sz="1400" b="1" dirty="0" smtClean="0"/>
              <a:t>원격 </a:t>
            </a:r>
            <a:r>
              <a:rPr lang="en-US" altLang="ko-KR" sz="1400" b="1" dirty="0" smtClean="0"/>
              <a:t>SECU ON </a:t>
            </a:r>
            <a:r>
              <a:rPr lang="ko-KR" altLang="en-US" sz="1400" b="1" dirty="0" smtClean="0"/>
              <a:t> 외부에서 </a:t>
            </a:r>
            <a:r>
              <a:rPr lang="ko-KR" altLang="en-US" sz="1400" b="1" dirty="0" err="1" smtClean="0"/>
              <a:t>경계및</a:t>
            </a:r>
            <a:r>
              <a:rPr lang="ko-KR" altLang="en-US" sz="1400" b="1" dirty="0" smtClean="0"/>
              <a:t> 해제를 할 경우 사용합니다</a:t>
            </a:r>
            <a:r>
              <a:rPr lang="en-US" altLang="ko-KR" sz="1400" b="1" dirty="0" smtClean="0"/>
              <a:t>.</a:t>
            </a:r>
          </a:p>
          <a:p>
            <a:pPr lvl="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51" name="그림 150" descr="사진 4738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68761" y="2555777"/>
            <a:ext cx="3717850" cy="720080"/>
          </a:xfrm>
          <a:prstGeom prst="rect">
            <a:avLst/>
          </a:prstGeom>
        </p:spPr>
      </p:pic>
      <p:pic>
        <p:nvPicPr>
          <p:cNvPr id="155" name="그림 154" descr="사진 4738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04664" y="3995936"/>
            <a:ext cx="5832648" cy="1282884"/>
          </a:xfrm>
          <a:prstGeom prst="rect">
            <a:avLst/>
          </a:prstGeom>
        </p:spPr>
      </p:pic>
      <p:pic>
        <p:nvPicPr>
          <p:cNvPr id="163" name="그림 162" descr="사진 4738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221088" y="1691680"/>
            <a:ext cx="1134002" cy="818352"/>
          </a:xfrm>
          <a:prstGeom prst="rect">
            <a:avLst/>
          </a:prstGeom>
        </p:spPr>
      </p:pic>
      <p:sp>
        <p:nvSpPr>
          <p:cNvPr id="167" name="위로 구부러진 화살표 166"/>
          <p:cNvSpPr/>
          <p:nvPr/>
        </p:nvSpPr>
        <p:spPr>
          <a:xfrm>
            <a:off x="836712" y="5364088"/>
            <a:ext cx="3312368" cy="216024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69" name="위로 구부러진 화살표 168"/>
          <p:cNvSpPr/>
          <p:nvPr/>
        </p:nvSpPr>
        <p:spPr>
          <a:xfrm>
            <a:off x="1340768" y="3347864"/>
            <a:ext cx="3456384" cy="216024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70" name="직사각형 171"/>
          <p:cNvSpPr>
            <a:spLocks noChangeArrowheads="1"/>
          </p:cNvSpPr>
          <p:nvPr/>
        </p:nvSpPr>
        <p:spPr bwMode="auto">
          <a:xfrm>
            <a:off x="1988840" y="3275856"/>
            <a:ext cx="2126183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100" dirty="0" smtClean="0"/>
              <a:t>A,B</a:t>
            </a:r>
            <a:r>
              <a:rPr lang="ko-KR" altLang="en-US" sz="1100" dirty="0" smtClean="0"/>
              <a:t>접점 전환 스위치</a:t>
            </a:r>
            <a:endParaRPr lang="ko-KR" altLang="en-US" sz="1100" dirty="0"/>
          </a:p>
        </p:txBody>
      </p:sp>
      <p:sp>
        <p:nvSpPr>
          <p:cNvPr id="171" name="직사각형 171"/>
          <p:cNvSpPr>
            <a:spLocks noChangeArrowheads="1"/>
          </p:cNvSpPr>
          <p:nvPr/>
        </p:nvSpPr>
        <p:spPr bwMode="auto">
          <a:xfrm>
            <a:off x="1484784" y="5580112"/>
            <a:ext cx="2126183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100" dirty="0" smtClean="0"/>
              <a:t>       1-8CH </a:t>
            </a:r>
            <a:r>
              <a:rPr lang="ko-KR" altLang="en-US" sz="1100" dirty="0" smtClean="0"/>
              <a:t>입력 단자</a:t>
            </a:r>
            <a:endParaRPr lang="ko-KR" altLang="en-US" sz="1100" dirty="0"/>
          </a:p>
        </p:txBody>
      </p:sp>
      <p:sp>
        <p:nvSpPr>
          <p:cNvPr id="172" name="위로 구부러진 화살표 171"/>
          <p:cNvSpPr/>
          <p:nvPr/>
        </p:nvSpPr>
        <p:spPr>
          <a:xfrm>
            <a:off x="4293096" y="5364088"/>
            <a:ext cx="567680" cy="135632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73" name="직사각형 171"/>
          <p:cNvSpPr>
            <a:spLocks noChangeArrowheads="1"/>
          </p:cNvSpPr>
          <p:nvPr/>
        </p:nvSpPr>
        <p:spPr bwMode="auto">
          <a:xfrm>
            <a:off x="4149080" y="5580112"/>
            <a:ext cx="1080119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100" smtClean="0"/>
              <a:t>DC</a:t>
            </a:r>
            <a:r>
              <a:rPr lang="ko-KR" altLang="en-US" sz="1100" dirty="0" smtClean="0"/>
              <a:t>출력단자</a:t>
            </a:r>
            <a:endParaRPr lang="ko-KR" altLang="en-US" sz="1100" dirty="0"/>
          </a:p>
        </p:txBody>
      </p:sp>
      <p:sp>
        <p:nvSpPr>
          <p:cNvPr id="174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4914900" y="8475665"/>
            <a:ext cx="1600200" cy="485775"/>
          </a:xfrm>
        </p:spPr>
        <p:txBody>
          <a:bodyPr/>
          <a:lstStyle/>
          <a:p>
            <a:pPr>
              <a:defRPr/>
            </a:pPr>
            <a:fld id="{9FABA556-8E57-4E62-ACC1-D2EDCF00E0B0}" type="slidenum">
              <a:rPr lang="ko-KR" altLang="en-US" smtClean="0"/>
              <a:pPr>
                <a:defRPr/>
              </a:pPr>
              <a:t>3</a:t>
            </a:fld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ko-KR" smtClean="0"/>
              <a:t>www.scver.com 1688-7866 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ABA556-8E57-4E62-ACC1-D2EDCF00E0B0}" type="slidenum">
              <a:rPr lang="ko-KR" altLang="en-US" smtClean="0"/>
              <a:pPr>
                <a:defRPr/>
              </a:pPr>
              <a:t>4</a:t>
            </a:fld>
            <a:endParaRPr lang="ko-KR" altLang="en-US" dirty="0"/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1988840" y="539552"/>
            <a:ext cx="2880320" cy="30777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1400" b="1" dirty="0" smtClean="0"/>
              <a:t>경보 </a:t>
            </a:r>
            <a:r>
              <a:rPr lang="ko-KR" altLang="en-US" sz="1400" b="1" dirty="0" err="1" smtClean="0"/>
              <a:t>수신반</a:t>
            </a:r>
            <a:r>
              <a:rPr lang="ko-KR" altLang="en-US" sz="1400" b="1" dirty="0" smtClean="0"/>
              <a:t> 단 자  구 성</a:t>
            </a:r>
            <a:endParaRPr lang="ko-KR" altLang="en-US" sz="1400" b="1" dirty="0"/>
          </a:p>
        </p:txBody>
      </p:sp>
      <p:pic>
        <p:nvPicPr>
          <p:cNvPr id="7" name="그림 6" descr="사진 4738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6672" y="1187624"/>
            <a:ext cx="2397528" cy="5904656"/>
          </a:xfrm>
          <a:prstGeom prst="rect">
            <a:avLst/>
          </a:prstGeom>
        </p:spPr>
      </p:pic>
      <p:sp>
        <p:nvSpPr>
          <p:cNvPr id="8" name="왼쪽으로 구부러진 화살표 7"/>
          <p:cNvSpPr/>
          <p:nvPr/>
        </p:nvSpPr>
        <p:spPr>
          <a:xfrm>
            <a:off x="1844824" y="2627784"/>
            <a:ext cx="72008" cy="2304256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9" name="왼쪽으로 구부러진 화살표 8"/>
          <p:cNvSpPr/>
          <p:nvPr/>
        </p:nvSpPr>
        <p:spPr>
          <a:xfrm>
            <a:off x="1412776" y="2483768"/>
            <a:ext cx="72008" cy="2304256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0" name="왼쪽으로 구부러진 화살표 9"/>
          <p:cNvSpPr/>
          <p:nvPr/>
        </p:nvSpPr>
        <p:spPr>
          <a:xfrm>
            <a:off x="1124744" y="2411760"/>
            <a:ext cx="72008" cy="2304256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1" name="왼쪽 화살표 10"/>
          <p:cNvSpPr/>
          <p:nvPr/>
        </p:nvSpPr>
        <p:spPr>
          <a:xfrm>
            <a:off x="2276872" y="2411760"/>
            <a:ext cx="3312368" cy="45719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2852936" y="2051720"/>
            <a:ext cx="2736304" cy="30777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1400" b="1" dirty="0" smtClean="0"/>
              <a:t>전체 경계 </a:t>
            </a:r>
            <a:r>
              <a:rPr lang="ko-KR" altLang="en-US" sz="1400" b="1" dirty="0" err="1" smtClean="0"/>
              <a:t>알람</a:t>
            </a:r>
            <a:r>
              <a:rPr lang="ko-KR" altLang="en-US" sz="1400" b="1" dirty="0" smtClean="0"/>
              <a:t> 해제 </a:t>
            </a:r>
            <a:r>
              <a:rPr lang="ko-KR" altLang="en-US" sz="1400" b="1" dirty="0" err="1" smtClean="0"/>
              <a:t>리셋</a:t>
            </a:r>
            <a:r>
              <a:rPr lang="ko-KR" altLang="en-US" sz="1400" b="1" dirty="0" smtClean="0"/>
              <a:t> 버튼</a:t>
            </a:r>
            <a:endParaRPr lang="ko-KR" altLang="en-US" sz="1400" b="1" dirty="0"/>
          </a:p>
        </p:txBody>
      </p:sp>
      <p:sp>
        <p:nvSpPr>
          <p:cNvPr id="13" name="왼쪽 화살표 12"/>
          <p:cNvSpPr/>
          <p:nvPr/>
        </p:nvSpPr>
        <p:spPr>
          <a:xfrm>
            <a:off x="1916832" y="2987824"/>
            <a:ext cx="3816424" cy="45719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왼쪽 화살표 13"/>
          <p:cNvSpPr/>
          <p:nvPr/>
        </p:nvSpPr>
        <p:spPr>
          <a:xfrm>
            <a:off x="1556792" y="3563888"/>
            <a:ext cx="4320480" cy="45719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왼쪽 화살표 14"/>
          <p:cNvSpPr/>
          <p:nvPr/>
        </p:nvSpPr>
        <p:spPr>
          <a:xfrm>
            <a:off x="1196752" y="4427984"/>
            <a:ext cx="4896544" cy="45719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 Box 4"/>
          <p:cNvSpPr txBox="1">
            <a:spLocks noChangeArrowheads="1"/>
          </p:cNvSpPr>
          <p:nvPr/>
        </p:nvSpPr>
        <p:spPr bwMode="auto">
          <a:xfrm>
            <a:off x="2924944" y="3995937"/>
            <a:ext cx="1800200" cy="30777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1400" b="1" dirty="0" err="1" smtClean="0"/>
              <a:t>알람</a:t>
            </a:r>
            <a:r>
              <a:rPr lang="ko-KR" altLang="en-US" sz="1400" b="1" dirty="0" smtClean="0"/>
              <a:t> 및 입력 표시등</a:t>
            </a:r>
            <a:endParaRPr lang="ko-KR" altLang="en-US" sz="1400" b="1" dirty="0"/>
          </a:p>
        </p:txBody>
      </p:sp>
      <p:sp>
        <p:nvSpPr>
          <p:cNvPr id="19" name="Text Box 4"/>
          <p:cNvSpPr txBox="1">
            <a:spLocks noChangeArrowheads="1"/>
          </p:cNvSpPr>
          <p:nvPr/>
        </p:nvSpPr>
        <p:spPr bwMode="auto">
          <a:xfrm>
            <a:off x="2924944" y="3131841"/>
            <a:ext cx="1728192" cy="30777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1400" b="1" dirty="0" smtClean="0"/>
              <a:t>사용유무 표시등</a:t>
            </a:r>
            <a:endParaRPr lang="ko-KR" altLang="en-US" sz="1400" b="1" dirty="0"/>
          </a:p>
        </p:txBody>
      </p:sp>
      <p:sp>
        <p:nvSpPr>
          <p:cNvPr id="20" name="Text Box 4"/>
          <p:cNvSpPr txBox="1">
            <a:spLocks noChangeArrowheads="1"/>
          </p:cNvSpPr>
          <p:nvPr/>
        </p:nvSpPr>
        <p:spPr bwMode="auto">
          <a:xfrm>
            <a:off x="2924944" y="2627785"/>
            <a:ext cx="1800200" cy="30777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1400" b="1" dirty="0" smtClean="0"/>
              <a:t>채널 </a:t>
            </a:r>
            <a:r>
              <a:rPr lang="en-US" altLang="ko-KR" sz="1400" b="1" dirty="0" smtClean="0"/>
              <a:t>ON/OFF </a:t>
            </a:r>
            <a:r>
              <a:rPr lang="ko-KR" altLang="en-US" sz="1400" b="1" dirty="0" smtClean="0"/>
              <a:t>버튼</a:t>
            </a:r>
            <a:endParaRPr lang="ko-KR" altLang="en-US" sz="14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276" y="386964"/>
            <a:ext cx="1538224" cy="1090647"/>
          </a:xfrm>
          <a:prstGeom prst="rect">
            <a:avLst/>
          </a:prstGeom>
        </p:spPr>
      </p:pic>
      <p:sp>
        <p:nvSpPr>
          <p:cNvPr id="5" name="Text Box 13772"/>
          <p:cNvSpPr txBox="1">
            <a:spLocks noChangeArrowheads="1"/>
          </p:cNvSpPr>
          <p:nvPr/>
        </p:nvSpPr>
        <p:spPr bwMode="auto">
          <a:xfrm>
            <a:off x="339852" y="1566238"/>
            <a:ext cx="6226048" cy="540147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굴림" charset="-127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굴림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굴림" charset="-127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굴림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굴림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굴림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굴림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굴림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ko-KR" altLang="en-US" sz="12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통신 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아이디는  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0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번에서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7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번까지 설정 사용 합니다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.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 ( 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총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8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개 그룹 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64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채널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필독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// </a:t>
            </a:r>
            <a:r>
              <a:rPr lang="ko-KR" altLang="en-US" sz="1400" b="1" dirty="0" err="1" smtClean="0">
                <a:latin typeface="맑은 고딕" pitchFamily="50" charset="-127"/>
                <a:ea typeface="맑은 고딕" pitchFamily="50" charset="-127"/>
              </a:rPr>
              <a:t>수신반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 아이디 값과 프로그램의 아이디 값을 동일 하게 설정하여 </a:t>
            </a:r>
            <a:r>
              <a:rPr lang="ko-KR" altLang="en-US" sz="1400" b="1" dirty="0" err="1" smtClean="0">
                <a:latin typeface="맑은 고딕" pitchFamily="50" charset="-127"/>
                <a:ea typeface="맑은 고딕" pitchFamily="50" charset="-127"/>
              </a:rPr>
              <a:t>메세지를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 등록 하셔야 합니다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.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전화번호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16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개는 모든 </a:t>
            </a:r>
            <a:r>
              <a:rPr lang="ko-KR" altLang="en-US" sz="1400" b="1" dirty="0" err="1" smtClean="0">
                <a:latin typeface="맑은 고딕" pitchFamily="50" charset="-127"/>
                <a:ea typeface="맑은 고딕" pitchFamily="50" charset="-127"/>
              </a:rPr>
              <a:t>수신반에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 동일하게 적용 되지만  문자내용은    모두 다르게 설정 할 수 있습니다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ko-KR" altLang="en-US" sz="1100" b="1" dirty="0" smtClean="0">
                <a:latin typeface="맑은 고딕" pitchFamily="50" charset="-127"/>
                <a:ea typeface="맑은 고딕" pitchFamily="50" charset="-127"/>
              </a:rPr>
              <a:t>      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모두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off  : 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0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번</a:t>
            </a:r>
            <a:endParaRPr lang="en-US" altLang="ko-KR" sz="1400" b="1" dirty="0" smtClean="0">
              <a:latin typeface="맑은 고딕" pitchFamily="50" charset="-127"/>
              <a:ea typeface="맑은 고딕" pitchFamily="50" charset="-127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        1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번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on :   1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번  </a:t>
            </a:r>
            <a:endParaRPr lang="en-US" altLang="ko-KR" sz="1400" b="1" dirty="0" smtClean="0">
              <a:latin typeface="맑은 고딕" pitchFamily="50" charset="-127"/>
              <a:ea typeface="맑은 고딕" pitchFamily="50" charset="-127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      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번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on  :  2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번</a:t>
            </a:r>
            <a:endParaRPr lang="en-US" altLang="ko-KR" sz="1400" b="1" dirty="0" smtClean="0">
              <a:latin typeface="맑은 고딕" pitchFamily="50" charset="-127"/>
              <a:ea typeface="맑은 고딕" pitchFamily="50" charset="-127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  1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번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번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on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번</a:t>
            </a:r>
            <a:endParaRPr lang="en-US" altLang="ko-KR" sz="1400" b="1" dirty="0" smtClean="0">
              <a:latin typeface="맑은 고딕" pitchFamily="50" charset="-127"/>
              <a:ea typeface="맑은 고딕" pitchFamily="50" charset="-127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     3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번만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on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 :  4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번</a:t>
            </a:r>
            <a:endParaRPr lang="en-US" altLang="ko-KR" sz="1400" b="1" dirty="0" smtClean="0">
              <a:latin typeface="맑은 고딕" pitchFamily="50" charset="-127"/>
              <a:ea typeface="맑은 고딕" pitchFamily="50" charset="-127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   1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번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번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on   :  5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번</a:t>
            </a:r>
            <a:endParaRPr lang="en-US" altLang="ko-KR" sz="1400" b="1" dirty="0" smtClean="0">
              <a:latin typeface="맑은 고딕" pitchFamily="50" charset="-127"/>
              <a:ea typeface="맑은 고딕" pitchFamily="50" charset="-127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   2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번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번 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on  :   6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번 </a:t>
            </a:r>
            <a:endParaRPr lang="en-US" altLang="ko-KR" sz="1400" b="1" dirty="0" smtClean="0">
              <a:latin typeface="맑은 고딕" pitchFamily="50" charset="-127"/>
              <a:ea typeface="맑은 고딕" pitchFamily="50" charset="-127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번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번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번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on  :  7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번 입니다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.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2000" b="1" dirty="0" err="1" smtClean="0">
                <a:latin typeface="맑은 고딕" pitchFamily="50" charset="-127"/>
                <a:ea typeface="맑은 고딕" pitchFamily="50" charset="-127"/>
              </a:rPr>
              <a:t>딥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 스위치 설명 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(  </a:t>
            </a: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=</a:t>
            </a:r>
            <a:r>
              <a:rPr lang="en-US" altLang="ko-KR" sz="2000" b="1" u="sng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 /   </a:t>
            </a: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=</a:t>
            </a:r>
            <a:r>
              <a:rPr lang="en-US" altLang="ko-KR" sz="2000" b="1" u="sng" dirty="0" smtClean="0">
                <a:latin typeface="맑은 고딕" pitchFamily="50" charset="-127"/>
                <a:ea typeface="맑은 고딕" pitchFamily="50" charset="-127"/>
              </a:rPr>
              <a:t>2 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 /   </a:t>
            </a: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=</a:t>
            </a:r>
            <a:r>
              <a:rPr lang="en-US" altLang="ko-KR" sz="2000" b="1" u="sng" dirty="0" smtClean="0">
                <a:latin typeface="맑은 고딕" pitchFamily="50" charset="-127"/>
                <a:ea typeface="맑은 고딕" pitchFamily="50" charset="-127"/>
              </a:rPr>
              <a:t>4  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주의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// 4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번 </a:t>
            </a:r>
            <a:r>
              <a:rPr lang="ko-KR" altLang="en-US" sz="1600" b="1" dirty="0" err="1" smtClean="0">
                <a:latin typeface="맑은 고딕" pitchFamily="50" charset="-127"/>
                <a:ea typeface="맑은 고딕" pitchFamily="50" charset="-127"/>
              </a:rPr>
              <a:t>딥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 스위치는 사용하지 않습니다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ko-KR" sz="1100" b="1" dirty="0" smtClean="0">
                <a:latin typeface="맑은 고딕" pitchFamily="50" charset="-127"/>
                <a:ea typeface="맑은 고딕" pitchFamily="50" charset="-127"/>
              </a:rPr>
              <a:t>   </a:t>
            </a:r>
            <a:r>
              <a:rPr lang="ko-KR" altLang="en-US" sz="1200" b="1" dirty="0" smtClean="0">
                <a:latin typeface="맑은 고딕" pitchFamily="50" charset="-127"/>
                <a:ea typeface="맑은 고딕" pitchFamily="50" charset="-127"/>
              </a:rPr>
              <a:t>   </a:t>
            </a:r>
            <a:endParaRPr lang="ko-KR" altLang="en-US" sz="1200" b="1" dirty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08901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바닥글 개체 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ko-KR" smtClean="0"/>
              <a:t>www.scver.com 1688-7866 </a:t>
            </a:r>
            <a:endParaRPr lang="ko-KR" altLang="en-US"/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1B9CDA-39FC-45BF-9ED3-FC4227798628}" type="slidenum">
              <a:rPr lang="ko-KR" altLang="en-US" smtClean="0"/>
              <a:pPr>
                <a:defRPr/>
              </a:pPr>
              <a:t>6</a:t>
            </a:fld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819" y="2092858"/>
            <a:ext cx="2276872" cy="1707654"/>
          </a:xfrm>
          <a:prstGeom prst="rect">
            <a:avLst/>
          </a:prstGeom>
        </p:spPr>
      </p:pic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370255" y="1252382"/>
            <a:ext cx="3732790" cy="338554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1600" b="1" dirty="0" smtClean="0"/>
              <a:t>통신용 단말기 와 </a:t>
            </a:r>
            <a:r>
              <a:rPr lang="ko-KR" altLang="en-US" sz="1600" b="1" dirty="0" err="1" smtClean="0"/>
              <a:t>수신반</a:t>
            </a:r>
            <a:r>
              <a:rPr lang="ko-KR" altLang="en-US" sz="1600" b="1" dirty="0" smtClean="0"/>
              <a:t> 결선</a:t>
            </a:r>
            <a:endParaRPr lang="ko-KR" altLang="en-US" sz="1600" b="1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4984" y="2001580"/>
            <a:ext cx="2520280" cy="1890210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664" y="5652120"/>
            <a:ext cx="2496278" cy="1872208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3015" y="5621250"/>
            <a:ext cx="2537437" cy="1903078"/>
          </a:xfrm>
          <a:prstGeom prst="rect">
            <a:avLst/>
          </a:prstGeom>
        </p:spPr>
      </p:pic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3300346" y="5076055"/>
            <a:ext cx="2860016" cy="30777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1400" b="1" dirty="0" smtClean="0"/>
              <a:t>통신용 </a:t>
            </a:r>
            <a:r>
              <a:rPr lang="ko-KR" altLang="en-US" sz="1400" b="1" dirty="0" err="1" smtClean="0"/>
              <a:t>단말기셋팅전</a:t>
            </a:r>
            <a:r>
              <a:rPr lang="ko-KR" altLang="en-US" sz="1400" b="1" dirty="0" smtClean="0"/>
              <a:t> 후면 </a:t>
            </a:r>
            <a:r>
              <a:rPr lang="en-US" altLang="ko-KR" sz="1400" b="1" dirty="0" smtClean="0"/>
              <a:t>8</a:t>
            </a:r>
            <a:r>
              <a:rPr lang="ko-KR" altLang="en-US" sz="1400" b="1" dirty="0" smtClean="0"/>
              <a:t>번</a:t>
            </a:r>
            <a:endParaRPr lang="ko-KR" altLang="en-US" sz="1400" b="1" dirty="0"/>
          </a:p>
        </p:txBody>
      </p:sp>
      <p:sp>
        <p:nvSpPr>
          <p:cNvPr id="10" name="Text Box 4"/>
          <p:cNvSpPr txBox="1">
            <a:spLocks noChangeArrowheads="1"/>
          </p:cNvSpPr>
          <p:nvPr/>
        </p:nvSpPr>
        <p:spPr bwMode="auto">
          <a:xfrm>
            <a:off x="231819" y="5076056"/>
            <a:ext cx="2837141" cy="30777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1400" b="1" dirty="0" smtClean="0"/>
              <a:t>통신용 단말기 와  모뎀연결</a:t>
            </a:r>
            <a:endParaRPr lang="ko-KR" altLang="en-US" sz="1400" b="1" dirty="0"/>
          </a:p>
        </p:txBody>
      </p:sp>
      <p:cxnSp>
        <p:nvCxnSpPr>
          <p:cNvPr id="12" name="직선 화살표 연결선 11"/>
          <p:cNvCxnSpPr/>
          <p:nvPr/>
        </p:nvCxnSpPr>
        <p:spPr>
          <a:xfrm flipV="1">
            <a:off x="5949280" y="5229944"/>
            <a:ext cx="0" cy="15388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8065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바닥글 개체 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ko-KR" smtClean="0"/>
              <a:t>www.scver.com 1688-7866 </a:t>
            </a:r>
            <a:endParaRPr lang="ko-KR" altLang="en-US"/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1B9CDA-39FC-45BF-9ED3-FC4227798628}" type="slidenum">
              <a:rPr lang="ko-KR" altLang="en-US" smtClean="0"/>
              <a:pPr>
                <a:defRPr/>
              </a:pPr>
              <a:t>7</a:t>
            </a:fld>
            <a:endParaRPr lang="ko-KR" altLang="en-US"/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1015674" y="1252383"/>
            <a:ext cx="4363001" cy="338554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1600" b="1" dirty="0" err="1" smtClean="0"/>
              <a:t>수신반</a:t>
            </a:r>
            <a:r>
              <a:rPr lang="ko-KR" altLang="en-US" sz="1600" b="1" dirty="0" smtClean="0"/>
              <a:t> </a:t>
            </a:r>
            <a:r>
              <a:rPr lang="en-US" altLang="ko-KR" sz="1600" b="1" dirty="0" smtClean="0"/>
              <a:t>220v </a:t>
            </a:r>
            <a:r>
              <a:rPr lang="ko-KR" altLang="en-US" sz="1600" b="1" dirty="0" smtClean="0"/>
              <a:t>전원 공급   센서입력 릴레이입력 </a:t>
            </a:r>
            <a:endParaRPr lang="ko-KR" altLang="en-US" sz="1600" b="1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955" y="1877310"/>
            <a:ext cx="3936437" cy="2952328"/>
          </a:xfrm>
          <a:prstGeom prst="rect">
            <a:avLst/>
          </a:prstGeom>
        </p:spPr>
      </p:pic>
      <p:sp>
        <p:nvSpPr>
          <p:cNvPr id="7" name="오른쪽 대괄호 6"/>
          <p:cNvSpPr/>
          <p:nvPr/>
        </p:nvSpPr>
        <p:spPr>
          <a:xfrm>
            <a:off x="4874619" y="2707803"/>
            <a:ext cx="1008112" cy="144016"/>
          </a:xfrm>
          <a:prstGeom prst="rightBracket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오른쪽 대괄호 7"/>
          <p:cNvSpPr/>
          <p:nvPr/>
        </p:nvSpPr>
        <p:spPr>
          <a:xfrm rot="5400000">
            <a:off x="2644307" y="4181566"/>
            <a:ext cx="1110636" cy="1296144"/>
          </a:xfrm>
          <a:prstGeom prst="rightBracket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2097020" y="5485778"/>
            <a:ext cx="2520280" cy="338554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1600" b="1" dirty="0" smtClean="0"/>
              <a:t>  센서 입력  </a:t>
            </a:r>
            <a:r>
              <a:rPr lang="en-US" altLang="ko-KR" sz="1600" b="1" dirty="0" smtClean="0"/>
              <a:t>/ </a:t>
            </a:r>
            <a:r>
              <a:rPr lang="ko-KR" altLang="en-US" sz="1600" b="1" dirty="0" smtClean="0"/>
              <a:t>릴레이입력 </a:t>
            </a:r>
            <a:endParaRPr lang="ko-KR" altLang="en-US" sz="1600" b="1" dirty="0"/>
          </a:p>
        </p:txBody>
      </p:sp>
      <p:sp>
        <p:nvSpPr>
          <p:cNvPr id="10" name="Text Box 4"/>
          <p:cNvSpPr txBox="1">
            <a:spLocks noChangeArrowheads="1"/>
          </p:cNvSpPr>
          <p:nvPr/>
        </p:nvSpPr>
        <p:spPr bwMode="auto">
          <a:xfrm>
            <a:off x="5175526" y="2391224"/>
            <a:ext cx="1421826" cy="27699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200" b="1" dirty="0" smtClean="0"/>
              <a:t>220v </a:t>
            </a:r>
            <a:r>
              <a:rPr lang="ko-KR" altLang="en-US" sz="1200" b="1" dirty="0" smtClean="0"/>
              <a:t>전원입력</a:t>
            </a:r>
            <a:endParaRPr lang="ko-KR" alt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1671918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포토센서용 차량검지기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포토센서용 차량검지기</Template>
  <TotalTime>600</TotalTime>
  <Words>351</Words>
  <Application>Microsoft Office PowerPoint</Application>
  <PresentationFormat>화면 슬라이드 쇼(4:3)</PresentationFormat>
  <Paragraphs>79</Paragraphs>
  <Slides>7</Slides>
  <Notes>2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8" baseType="lpstr">
      <vt:lpstr>포토센서용 차량검지기</vt:lpstr>
      <vt:lpstr>경보 수신반 사용 설명서 </vt:lpstr>
      <vt:lpstr>사 용 설 명 서 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USER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2회로 포터센서용 차량검지기 </dc:title>
  <dc:creator>COMPUTER</dc:creator>
  <cp:lastModifiedBy>전성철</cp:lastModifiedBy>
  <cp:revision>72</cp:revision>
  <dcterms:created xsi:type="dcterms:W3CDTF">2010-08-04T01:36:11Z</dcterms:created>
  <dcterms:modified xsi:type="dcterms:W3CDTF">2014-10-23T05:56:55Z</dcterms:modified>
</cp:coreProperties>
</file>